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34" r:id="rId2"/>
    <p:sldId id="435" r:id="rId3"/>
    <p:sldId id="436" r:id="rId4"/>
    <p:sldId id="366" r:id="rId5"/>
    <p:sldId id="406" r:id="rId6"/>
    <p:sldId id="407" r:id="rId7"/>
    <p:sldId id="448" r:id="rId8"/>
    <p:sldId id="408" r:id="rId9"/>
    <p:sldId id="413" r:id="rId10"/>
    <p:sldId id="411" r:id="rId11"/>
    <p:sldId id="405" r:id="rId12"/>
    <p:sldId id="450" r:id="rId13"/>
    <p:sldId id="449" r:id="rId14"/>
    <p:sldId id="414" r:id="rId15"/>
    <p:sldId id="412" r:id="rId16"/>
    <p:sldId id="409" r:id="rId17"/>
    <p:sldId id="410" r:id="rId18"/>
    <p:sldId id="437" r:id="rId19"/>
    <p:sldId id="441" r:id="rId20"/>
    <p:sldId id="442" r:id="rId21"/>
    <p:sldId id="283" r:id="rId22"/>
    <p:sldId id="445" r:id="rId23"/>
    <p:sldId id="447" r:id="rId24"/>
    <p:sldId id="446" r:id="rId25"/>
    <p:sldId id="444" r:id="rId26"/>
    <p:sldId id="438" r:id="rId27"/>
    <p:sldId id="451" r:id="rId28"/>
    <p:sldId id="367" r:id="rId29"/>
    <p:sldId id="368" r:id="rId30"/>
    <p:sldId id="371" r:id="rId31"/>
    <p:sldId id="362" r:id="rId32"/>
    <p:sldId id="298" r:id="rId33"/>
    <p:sldId id="299" r:id="rId34"/>
    <p:sldId id="357" r:id="rId35"/>
    <p:sldId id="355" r:id="rId36"/>
    <p:sldId id="35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0B0E0F"/>
    <a:srgbClr val="111310"/>
    <a:srgbClr val="EBD499"/>
    <a:srgbClr val="E1BE65"/>
    <a:srgbClr val="F2E3BC"/>
    <a:srgbClr val="251331"/>
    <a:srgbClr val="4A206A"/>
    <a:srgbClr val="1E2323"/>
    <a:srgbClr val="CE4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6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28.svg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6.svg"/><Relationship Id="rId32" Type="http://schemas.openxmlformats.org/officeDocument/2006/relationships/image" Target="../media/image5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31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38.png"/><Relationship Id="rId27" Type="http://schemas.openxmlformats.org/officeDocument/2006/relationships/image" Target="../media/image29.png"/><Relationship Id="rId30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6.svg"/><Relationship Id="rId28" Type="http://schemas.openxmlformats.org/officeDocument/2006/relationships/image" Target="../media/image42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13.png"/><Relationship Id="rId21" Type="http://schemas.openxmlformats.org/officeDocument/2006/relationships/image" Target="../media/image3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1.pn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24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24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23" Type="http://schemas.openxmlformats.org/officeDocument/2006/relationships/image" Target="../media/image26.svg"/><Relationship Id="rId28" Type="http://schemas.openxmlformats.org/officeDocument/2006/relationships/image" Target="../media/image5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microsoft.com/office/2007/relationships/hdphoto" Target="../media/hdphoto1.wdp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microsoft.com/office/2007/relationships/hdphoto" Target="../media/hdphoto5.wdp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4.png"/><Relationship Id="rId7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21" Type="http://schemas.openxmlformats.org/officeDocument/2006/relationships/image" Target="../media/image26.sv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8.sv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image" Target="../media/image14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9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8.sv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7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E15340-601A-2078-4BF0-BA35E5A6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4" y="818784"/>
            <a:ext cx="3991532" cy="5220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5D3C54-7956-20BE-91C0-AE1698BB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83" y="2314419"/>
            <a:ext cx="650648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4189DA-529D-25D7-1D08-4F91A0627696}"/>
              </a:ext>
            </a:extLst>
          </p:cNvPr>
          <p:cNvSpPr/>
          <p:nvPr/>
        </p:nvSpPr>
        <p:spPr>
          <a:xfrm>
            <a:off x="3120957" y="1005523"/>
            <a:ext cx="72462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01914B3-EEB8-7034-ED72-953FF6B614F7}"/>
              </a:ext>
            </a:extLst>
          </p:cNvPr>
          <p:cNvSpPr txBox="1"/>
          <p:nvPr/>
        </p:nvSpPr>
        <p:spPr>
          <a:xfrm>
            <a:off x="3072539" y="957758"/>
            <a:ext cx="751747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F9CB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468/468</a:t>
            </a: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4B9B9BE6-4887-FDC0-6BD1-B7462C00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31" t="22739" r="7031" b="13152"/>
          <a:stretch/>
        </p:blipFill>
        <p:spPr>
          <a:xfrm>
            <a:off x="491573" y="1003152"/>
            <a:ext cx="5707642" cy="5097665"/>
          </a:xfrm>
          <a:prstGeom prst="rect">
            <a:avLst/>
          </a:prstGeom>
        </p:spPr>
      </p:pic>
      <p:sp>
        <p:nvSpPr>
          <p:cNvPr id="169" name="타원 168">
            <a:extLst>
              <a:ext uri="{FF2B5EF4-FFF2-40B4-BE49-F238E27FC236}">
                <a16:creationId xmlns:a16="http://schemas.microsoft.com/office/drawing/2014/main" id="{02C40822-76E6-0D0B-3B52-E2C9C3A6C7DD}"/>
              </a:ext>
            </a:extLst>
          </p:cNvPr>
          <p:cNvSpPr/>
          <p:nvPr/>
        </p:nvSpPr>
        <p:spPr>
          <a:xfrm>
            <a:off x="2209569" y="3253420"/>
            <a:ext cx="360000" cy="3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8A423135-06D8-8D82-7DFB-66D82043080E}"/>
              </a:ext>
            </a:extLst>
          </p:cNvPr>
          <p:cNvSpPr/>
          <p:nvPr/>
        </p:nvSpPr>
        <p:spPr>
          <a:xfrm>
            <a:off x="3926696" y="4275034"/>
            <a:ext cx="360000" cy="3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0074C0FA-0113-923F-A07C-3C12097B6E54}"/>
              </a:ext>
            </a:extLst>
          </p:cNvPr>
          <p:cNvSpPr/>
          <p:nvPr/>
        </p:nvSpPr>
        <p:spPr>
          <a:xfrm>
            <a:off x="3165394" y="2596913"/>
            <a:ext cx="360000" cy="3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8ACFE6B-93A7-0AD0-005A-A9B2951D5B33}"/>
              </a:ext>
            </a:extLst>
          </p:cNvPr>
          <p:cNvSpPr/>
          <p:nvPr/>
        </p:nvSpPr>
        <p:spPr>
          <a:xfrm>
            <a:off x="1494533" y="4564666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05D0B7D-40CA-5BCE-75CF-695929E1515D}"/>
              </a:ext>
            </a:extLst>
          </p:cNvPr>
          <p:cNvSpPr/>
          <p:nvPr/>
        </p:nvSpPr>
        <p:spPr>
          <a:xfrm>
            <a:off x="1000215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FB76D6A-EABC-F484-ABCA-B7B1929A7A66}"/>
              </a:ext>
            </a:extLst>
          </p:cNvPr>
          <p:cNvSpPr/>
          <p:nvPr/>
        </p:nvSpPr>
        <p:spPr>
          <a:xfrm>
            <a:off x="4995031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6D3EC45-C855-E808-6E4E-AFEF4019403F}"/>
              </a:ext>
            </a:extLst>
          </p:cNvPr>
          <p:cNvSpPr/>
          <p:nvPr/>
        </p:nvSpPr>
        <p:spPr>
          <a:xfrm>
            <a:off x="4427231" y="4585630"/>
            <a:ext cx="808017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B4D2FF-E72C-57DA-0F39-4A999E891279}"/>
              </a:ext>
            </a:extLst>
          </p:cNvPr>
          <p:cNvSpPr txBox="1"/>
          <p:nvPr/>
        </p:nvSpPr>
        <p:spPr>
          <a:xfrm>
            <a:off x="854825" y="236137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DA9AA2F-DAC5-C7D7-EF9A-62CDCD5786DC}"/>
              </a:ext>
            </a:extLst>
          </p:cNvPr>
          <p:cNvSpPr txBox="1"/>
          <p:nvPr/>
        </p:nvSpPr>
        <p:spPr>
          <a:xfrm>
            <a:off x="4384527" y="4578665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77BA880-F5CF-DECE-95B5-6FBFED937FB1}"/>
              </a:ext>
            </a:extLst>
          </p:cNvPr>
          <p:cNvSpPr txBox="1"/>
          <p:nvPr/>
        </p:nvSpPr>
        <p:spPr>
          <a:xfrm>
            <a:off x="1397042" y="453602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DCE99EC-5FAB-E1AD-4965-95DCCF57335C}"/>
              </a:ext>
            </a:extLst>
          </p:cNvPr>
          <p:cNvSpPr txBox="1"/>
          <p:nvPr/>
        </p:nvSpPr>
        <p:spPr>
          <a:xfrm>
            <a:off x="4942240" y="2366081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12069-4D52-D7C3-B099-445B2C5E6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48" y="1462117"/>
            <a:ext cx="2497388" cy="3582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C18FA0-0C05-8875-AC29-F605FC1CA2DE}"/>
              </a:ext>
            </a:extLst>
          </p:cNvPr>
          <p:cNvSpPr/>
          <p:nvPr/>
        </p:nvSpPr>
        <p:spPr>
          <a:xfrm>
            <a:off x="8667042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C21C2A-BC96-F514-CF2C-5758CC625092}"/>
              </a:ext>
            </a:extLst>
          </p:cNvPr>
          <p:cNvSpPr/>
          <p:nvPr/>
        </p:nvSpPr>
        <p:spPr>
          <a:xfrm>
            <a:off x="7501666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C7308-4248-7FE9-7609-9269E1966B70}"/>
              </a:ext>
            </a:extLst>
          </p:cNvPr>
          <p:cNvSpPr txBox="1"/>
          <p:nvPr/>
        </p:nvSpPr>
        <p:spPr>
          <a:xfrm>
            <a:off x="7391400" y="278480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9E4A2-F2B2-B85A-F223-D55DCD977BCD}"/>
              </a:ext>
            </a:extLst>
          </p:cNvPr>
          <p:cNvSpPr/>
          <p:nvPr/>
        </p:nvSpPr>
        <p:spPr>
          <a:xfrm>
            <a:off x="8667042" y="3340859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5BE22-E90D-04BC-B1D3-289C9E71F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873221" y="2802027"/>
            <a:ext cx="152735" cy="199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3AA61C-D05D-4BE3-A7B3-69518FA1AD8F}"/>
              </a:ext>
            </a:extLst>
          </p:cNvPr>
          <p:cNvSpPr txBox="1"/>
          <p:nvPr/>
        </p:nvSpPr>
        <p:spPr>
          <a:xfrm>
            <a:off x="8729097" y="2793230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A5D651-3394-654B-0FD7-D3F1415C0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909065" y="4107495"/>
            <a:ext cx="152735" cy="199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CED521-5FCE-A804-664A-1EC993D5EFA1}"/>
              </a:ext>
            </a:extLst>
          </p:cNvPr>
          <p:cNvSpPr txBox="1"/>
          <p:nvPr/>
        </p:nvSpPr>
        <p:spPr>
          <a:xfrm>
            <a:off x="8764941" y="409869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466AB-54BE-DE02-2D48-F632575A2C06}"/>
              </a:ext>
            </a:extLst>
          </p:cNvPr>
          <p:cNvSpPr/>
          <p:nvPr/>
        </p:nvSpPr>
        <p:spPr>
          <a:xfrm>
            <a:off x="9699160" y="4119528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E8A2F-E375-D4FC-BEB9-9B417618E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0304" y="4157034"/>
            <a:ext cx="124948" cy="1494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F99A64-68DC-4705-B00A-DC1C3C5BF8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3546" y="3036502"/>
            <a:ext cx="1141596" cy="2332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F2D39-83A8-8A42-F210-E9D19EE5187B}"/>
              </a:ext>
            </a:extLst>
          </p:cNvPr>
          <p:cNvSpPr txBox="1"/>
          <p:nvPr/>
        </p:nvSpPr>
        <p:spPr>
          <a:xfrm>
            <a:off x="7418347" y="3041654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7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84804D-CB46-9676-46AA-1065D2FA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81054-6CE0-09F7-3F4F-B92B4FFD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10B328-ABBF-5D78-AC2B-6A8F549B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47540B-0055-29FF-ECC6-90B63A568F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5299A2-5486-B560-718A-F4F7D940F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3A3E86-1475-1E4C-48DB-3A8B99ACFA10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D0FFB0-C637-27A1-CD79-50AFA9117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E1B18C-D856-C356-0122-6D894C192102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90E4D0-7642-3F73-F801-330497DAD1CB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3284F-3200-CE77-D1A0-D44C7CAFE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13FF0-B148-8845-B3FA-958FD5E46EEA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B3E3F-595F-C5E3-85D2-B146AD47E9E0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3684BB-A73D-C5BC-5B69-E65776CE4A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56B328-AECF-EF30-9059-8016EA6CA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2446CB-A654-0A97-849D-C3900D854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165D75-007F-813D-F131-95E090B9D7C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B92228-51B2-A2F1-1B60-49A1DAA391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77D1E4F-7C04-A0A7-1209-31A02BE31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BDBB57-6D9A-02E5-0BA3-63BC99432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AF3B5E0-85B0-5958-B2F1-097A23A31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152795-879A-B5DD-2D76-CA5481D4B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B69CF7C-3FA6-EDE5-6286-6F37CF32EA5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96C63DD-C308-ABA5-1EA6-1BAC6F50E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412D8D-9A77-DB7C-764E-67E925DACC9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EF24CA4-D815-3B0C-4ECE-178DBF378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09DA5C3-FE33-6A67-302E-7A393A3E6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0094BC8-6773-A0C9-6B9D-1046A99153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BBF4F4B-CC31-FFA2-F025-E810927565FF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5E0785B-9C08-B603-6A9F-6D883D0C05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217976D-3EB6-7E72-5736-98C45E7476FB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485D8D6-A996-A9EF-B0DE-AD1BFF83A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47416B-05A2-AEFA-BE4A-46A5631DF137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C825905-18F8-B42D-E5C6-335EFBB414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ADC055-50FF-D7BE-C025-17EE976C0E7F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323BF48-3BBF-EB96-117A-4143D62B5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F85FC4E-F1E6-CC4A-643F-F4D1173D0DC8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A298792-B967-ECCF-4BAA-BBBB2173DE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45E91D1-7DB0-59DB-9A5A-C0B52BFC43ED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03FAAE0-56EB-383C-B583-80801F270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7A19072-19BE-B724-C685-2D789539977B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B8E8A54-D42F-E4B3-AA4D-DD29FC3DCF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EFBCB50-ABDB-4E8F-5C41-463C81243467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BE0EB94-9BFC-B800-0005-EE2D9C8CA8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2C2178-637A-AE3E-0F66-7681CAD57134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AA50AFB-8DC2-1F55-A0D2-A8FE0AEA86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72834DE-C42F-A77C-1966-B469FF8B6AD2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904998-032F-7AF3-AFFA-CECEFC787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8EEAD1E-1C94-99C0-19E9-499DB78CFFF6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CFAA116-E4CE-65CD-99E9-9D6EFB54BD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1BC6B4F-1934-6687-A105-E1CF32520B0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CF86293-330F-A997-0F70-42FD047241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C07ABF0-71A9-625E-3B94-7A9775EA31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E63E11E-5823-AF2F-AAC1-47DE3F232EA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0ED785-A392-D4C6-5358-6B6E8187B61E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C4194DF5-5206-274E-4373-BB737215F6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C0369EE-815F-55F6-AC67-E3E954F8BB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5C38B1-0B72-15A1-68D9-901A940B720F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22229C20-D011-022C-3794-32A7AFADA7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84FA4D86-B237-4CAA-6333-16BACB02E53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2300975-C6A8-3545-4CAB-AF9F4B738D95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24ECFBD7-6ACD-24CA-7384-BA8162F5CA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11203" y="1406075"/>
            <a:ext cx="2497388" cy="3582605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F31C2A94-7868-1F1F-91B0-7FFBF6BBCB8C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8F7BDF2-21FB-DC83-2393-15403ABF4D0A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F1C8798-13CC-4BC8-0E19-06576B898F8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D2CA7A3-5BA1-1478-4C57-7C5AB4F423B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52BC3B-54A1-E1A6-B2E9-51071D4B86E5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9055AB-2DCF-986F-0B71-A8D06E816B50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0274C19-EA81-9B9A-72CD-A57565FA4B01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1D5C44-D26D-FF4A-261F-06EDF9C2E1D4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A8137F4-E027-4E44-FA47-047B4C4331EC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CB6E613-A623-B09E-246A-C71CC2AE10D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8B9EA0-78B2-3ACF-8A5C-1C0454FB9929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D5E5E9-2784-E559-01A8-B08D6314AE58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AA21DA5-0763-603E-B0B1-6616BB64695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46531" y="1400108"/>
            <a:ext cx="4737724" cy="4262435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B5D5482-649B-A3E9-5E69-AF30F704D084}"/>
              </a:ext>
            </a:extLst>
          </p:cNvPr>
          <p:cNvSpPr/>
          <p:nvPr/>
        </p:nvSpPr>
        <p:spPr>
          <a:xfrm>
            <a:off x="10359897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287E873-54EC-A6BC-1BE5-CB0EF4B1B644}"/>
              </a:ext>
            </a:extLst>
          </p:cNvPr>
          <p:cNvSpPr/>
          <p:nvPr/>
        </p:nvSpPr>
        <p:spPr>
          <a:xfrm>
            <a:off x="9194521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000E082-16C1-333C-DF12-70BBF26F3683}"/>
              </a:ext>
            </a:extLst>
          </p:cNvPr>
          <p:cNvSpPr txBox="1"/>
          <p:nvPr/>
        </p:nvSpPr>
        <p:spPr>
          <a:xfrm>
            <a:off x="9084255" y="272876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B39FECC-0FD8-B334-68F5-79C33E9334CE}"/>
              </a:ext>
            </a:extLst>
          </p:cNvPr>
          <p:cNvSpPr/>
          <p:nvPr/>
        </p:nvSpPr>
        <p:spPr>
          <a:xfrm>
            <a:off x="10359897" y="3284817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3F4B5765-CEF6-AE01-A846-86F2689B3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566076" y="2745985"/>
            <a:ext cx="152735" cy="199783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CD4D029B-24E7-9BA6-EA14-2D23D89D3300}"/>
              </a:ext>
            </a:extLst>
          </p:cNvPr>
          <p:cNvSpPr txBox="1"/>
          <p:nvPr/>
        </p:nvSpPr>
        <p:spPr>
          <a:xfrm>
            <a:off x="10421952" y="273718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CD81EFA7-B51E-1BCD-343B-6A97CAC4C5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601920" y="4051453"/>
            <a:ext cx="152735" cy="199783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EE82BC05-E429-AE08-CC1A-0C93C545E13E}"/>
              </a:ext>
            </a:extLst>
          </p:cNvPr>
          <p:cNvSpPr txBox="1"/>
          <p:nvPr/>
        </p:nvSpPr>
        <p:spPr>
          <a:xfrm>
            <a:off x="10457796" y="404265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69D4721-EB36-F5F6-BAA7-300ED0B65348}"/>
              </a:ext>
            </a:extLst>
          </p:cNvPr>
          <p:cNvSpPr/>
          <p:nvPr/>
        </p:nvSpPr>
        <p:spPr>
          <a:xfrm>
            <a:off x="11392015" y="4063486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4E7EE7A3-A5FF-B1A6-BDA6-A7FAE14D4D3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93159" y="4100992"/>
            <a:ext cx="124948" cy="14944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BA61AC75-5FB1-13D7-08B0-9E66DA8F013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56401" y="2980460"/>
            <a:ext cx="1141596" cy="233253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B66E9502-48D4-3ED0-6FC2-9C391B52A409}"/>
              </a:ext>
            </a:extLst>
          </p:cNvPr>
          <p:cNvSpPr txBox="1"/>
          <p:nvPr/>
        </p:nvSpPr>
        <p:spPr>
          <a:xfrm>
            <a:off x="9111202" y="2985612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45EF77-AB35-BE96-3DE9-9D5DFC88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BA829A-60DE-1874-CFAF-BEB3CF10E9BB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18725" t="13340" r="67813" b="82553"/>
          <a:stretch/>
        </p:blipFill>
        <p:spPr>
          <a:xfrm>
            <a:off x="5695048" y="1077257"/>
            <a:ext cx="1421565" cy="270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97B194-D417-D240-3895-45949284E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303687" y="1070014"/>
            <a:ext cx="1391365" cy="285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54E28D-C5C9-C747-D42D-79CD37C04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599" y="1134112"/>
            <a:ext cx="659539" cy="157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3B391-F5AF-079C-E448-A48C4595A356}"/>
              </a:ext>
            </a:extLst>
          </p:cNvPr>
          <p:cNvSpPr txBox="1"/>
          <p:nvPr/>
        </p:nvSpPr>
        <p:spPr>
          <a:xfrm>
            <a:off x="4455490" y="103792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67B4E7-8317-5303-7114-333BBD081255}"/>
              </a:ext>
            </a:extLst>
          </p:cNvPr>
          <p:cNvSpPr/>
          <p:nvPr/>
        </p:nvSpPr>
        <p:spPr>
          <a:xfrm>
            <a:off x="6226902" y="1129809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6B0E8-6605-859B-B075-087E78541D56}"/>
              </a:ext>
            </a:extLst>
          </p:cNvPr>
          <p:cNvSpPr txBox="1"/>
          <p:nvPr/>
        </p:nvSpPr>
        <p:spPr>
          <a:xfrm>
            <a:off x="5832249" y="1037091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28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61E8-C9AE-3244-027C-3736B3995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37F3A4-8402-DD78-E729-03BD503D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EF9F62-FEA5-B246-79C5-ADAAAD08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22284-9227-F042-DE52-05CABB2934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43EFA2-342E-CFF7-42CB-1C64FB66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78589A-94E3-1739-B8B8-FDF7279F7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C205F-E60D-8DC4-E3CC-E2BC31082008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0EBAEE-AC4B-BC05-FFE0-BABE0A535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88E2A8-70A5-8115-BA24-EEFE6A963928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4B71BB-2DEF-8F46-D389-581842C34E8C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D3B32D-6F56-02B3-CF74-083A0C48F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A2940D-8D26-B542-3F1D-8D228BC93B90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D4EDD-1B03-4D68-FEC4-7DAF8D614AB5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0A90600-DAD6-CEC5-CB26-FBA6BE3B6B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D2CB22-258C-510D-12AD-34FE0C87E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5AA32D-1AE7-AE04-F8CF-36F871352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EBCB9A2-CFAA-EE61-8467-159DAA903B9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3F3DBB0-6BE1-C50E-7DEC-D87EEC68B15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A14DAB-473F-1F9A-F5D4-B7B51FA20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96BBE88-92E3-B8CA-D8DB-6DB51CEFC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A2C491-33CC-ABA0-E2C2-F3979659D61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E2E1E9-9626-59DF-948B-002331C85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EE82F75-C342-32A2-3931-D0949DFE3F0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D81DE4A-D7F5-FF50-E5B7-917D27AB47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5EC53D-8DD2-C516-8FE4-21B0CFC3682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429A492-84E9-0580-AB66-01B4868B3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B384BE9-29C7-185E-D3A4-9C55ACFECD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FFE0F2-33E4-439A-62CA-6376479901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B67DD7D-B1C7-4364-179C-0FAE8E57D014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CD7C4C6-5FFC-FB0C-8354-52B7C335AE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ECED2D-4621-E0C0-CE00-5C15C20153B6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A7BB6C1-42CD-3EB7-135E-F4A6AB3E58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B139ACB-022C-1097-CC8C-33B034CADDC1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D3BC1D-74B3-2D8C-86E3-8D3F37E53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12D336-79F2-8773-3D55-0AF92D5FD21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1D85444-1F0A-243E-DB88-553237121E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37A6DC9-E7DC-F47D-B8CD-C5100C7793E2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5EFFBC4-999B-FE49-B818-A775A5F3EC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595F826-509C-1924-7164-4E74B2647C62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3DC8F07-0173-CFAE-7EB4-5E1CA9BE6B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4F5E3C7-A251-1044-BC19-7287270EA7C8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FE246FB-79D3-5B82-F46B-CD0D9D4EC5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3B0828C-91A0-0B9B-C4CA-0E6BAF11A354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D6AA370-000C-C3AA-A992-BBA30EC941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FF63D9E-B6FE-7B9B-2FC0-66A03FD85C4D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33CD1B3F-ABA2-2474-4EFE-23C7B190A3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3E656C3-1129-AABB-3F11-F8B5A305B5CA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CB9B943-1075-440D-047E-A9980E49DB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7FD8314-F8D5-38B5-6D7F-211D62FB2419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F25FAE-3CEB-07E9-EBD3-BB778761E2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9D5A367-3EC1-2ABF-0EC4-BACBCDAC897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7835105-859E-921B-C3D2-FFE26EE603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C5ADD48-99AB-0659-70AF-C554C49592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F844C8F-8126-0602-D5B6-9B0931DD7E5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DF86EA-0F79-C77F-6024-015EDCB152BB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F769D9BB-5721-5474-6745-CEFBDB2564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1C4D813-F746-8024-84A9-35160747C6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F23050BD-FE11-9629-9950-0CE8BF83254D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E42684D7-F21E-1AEE-DF66-2FA7D6942C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AC6AF25-5481-9976-EB1F-BD69EB7CF46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030A1F6-4255-3DA1-6895-5A0F610F402F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960486E-7140-201F-488E-607DF5A6393E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A7CA4689-9640-7718-7A9F-77AA1CB02865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469F17C-60F4-8CBE-91C0-923AAABCD81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25823662-B88B-7AB3-AF60-8C11017020A2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E376F8D-EEB9-F97D-C077-2E7C04FFACDD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92CC68B-1F85-098F-336A-D070F60E53BB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6A1BB56-3E7D-1B81-ED4A-055EDAAABD38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8B3D486-37E7-223D-C66F-EFC3E75488CB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DA3BA4-EB19-0C70-128A-47BD72E85BA0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4339C5D-FF2C-0A82-CF11-7DE7CBEE5D2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DEFABB9-D660-B20F-AEB3-E68CA66E641D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7355556-67B9-F9B0-54FD-5F1967FCDABC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8DE25D-81F3-967D-1F73-1D66B4A0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CD51B5-483B-9650-43F2-BD2DBB7B7B2D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265" t="18055" r="44737" b="21598"/>
          <a:stretch/>
        </p:blipFill>
        <p:spPr>
          <a:xfrm>
            <a:off x="5403183" y="1510068"/>
            <a:ext cx="6233407" cy="40747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546F0F-F37D-5092-DD8E-30373AEAE664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781" t="77987" r="87082" b="1758"/>
          <a:stretch/>
        </p:blipFill>
        <p:spPr>
          <a:xfrm>
            <a:off x="4276830" y="1542929"/>
            <a:ext cx="1192225" cy="1367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DA768-64EB-B87C-D38F-F1C9D68A7E8F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12899" t="78015" r="76564" b="1730"/>
          <a:stretch/>
        </p:blipFill>
        <p:spPr>
          <a:xfrm>
            <a:off x="4283822" y="2891947"/>
            <a:ext cx="1239336" cy="1367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5D3343-A6A3-DDF7-DC33-31F4B5EEB3AA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32938" t="78015" r="56903" b="1730"/>
          <a:stretch/>
        </p:blipFill>
        <p:spPr>
          <a:xfrm>
            <a:off x="4258846" y="4238773"/>
            <a:ext cx="1194840" cy="136768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600C625-E8EC-2506-DB61-B1239EBAF7CB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18725" t="13340" r="67813" b="82553"/>
          <a:stretch/>
        </p:blipFill>
        <p:spPr>
          <a:xfrm>
            <a:off x="4309837" y="1073742"/>
            <a:ext cx="1421565" cy="27087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B0EA82A-381A-5043-61A8-1953BA8195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5731406" y="1059253"/>
            <a:ext cx="1391365" cy="28536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8583E4D-D7EA-D636-2F01-5DC820C16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318" y="1123351"/>
            <a:ext cx="659539" cy="15716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6BAAF1B-D77B-F1EC-AB7A-76BC9A698245}"/>
              </a:ext>
            </a:extLst>
          </p:cNvPr>
          <p:cNvSpPr txBox="1"/>
          <p:nvPr/>
        </p:nvSpPr>
        <p:spPr>
          <a:xfrm>
            <a:off x="5883209" y="1027164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1BD72E7-D8CF-A365-45C8-77D9690E0FC1}"/>
              </a:ext>
            </a:extLst>
          </p:cNvPr>
          <p:cNvSpPr/>
          <p:nvPr/>
        </p:nvSpPr>
        <p:spPr>
          <a:xfrm>
            <a:off x="4841695" y="1126294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3A811C-3775-0F73-02AF-594E0C025796}"/>
              </a:ext>
            </a:extLst>
          </p:cNvPr>
          <p:cNvSpPr txBox="1"/>
          <p:nvPr/>
        </p:nvSpPr>
        <p:spPr>
          <a:xfrm>
            <a:off x="4447042" y="1033576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49026D-F0D0-ADBC-85F1-62DB1606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25" t="13340" r="67813" b="82553"/>
          <a:stretch/>
        </p:blipFill>
        <p:spPr>
          <a:xfrm>
            <a:off x="4557671" y="1809152"/>
            <a:ext cx="1421565" cy="270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BABD2-65FB-33FA-D4A4-784AD0C524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1" t="25283" r="6659" b="11217"/>
          <a:stretch/>
        </p:blipFill>
        <p:spPr>
          <a:xfrm>
            <a:off x="3166310" y="1801909"/>
            <a:ext cx="1391365" cy="2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25942-0D08-8C7F-9C33-6E937242A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222" y="1866007"/>
            <a:ext cx="659539" cy="157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CE298E-3F3C-3A17-F77D-956780359E6A}"/>
              </a:ext>
            </a:extLst>
          </p:cNvPr>
          <p:cNvSpPr txBox="1"/>
          <p:nvPr/>
        </p:nvSpPr>
        <p:spPr>
          <a:xfrm>
            <a:off x="3318113" y="1769820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D3ED2C-CA94-39BC-EBD2-98346C38BE16}"/>
              </a:ext>
            </a:extLst>
          </p:cNvPr>
          <p:cNvSpPr/>
          <p:nvPr/>
        </p:nvSpPr>
        <p:spPr>
          <a:xfrm>
            <a:off x="5089525" y="1861704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ECBC5-ED53-BE8F-5905-52CA6CC8704E}"/>
              </a:ext>
            </a:extLst>
          </p:cNvPr>
          <p:cNvSpPr txBox="1"/>
          <p:nvPr/>
        </p:nvSpPr>
        <p:spPr>
          <a:xfrm>
            <a:off x="4694872" y="1768986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85D931-89E6-2A5E-1143-D22169CE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25" t="13340" r="67813" b="82553"/>
          <a:stretch/>
        </p:blipFill>
        <p:spPr>
          <a:xfrm>
            <a:off x="3166306" y="2191533"/>
            <a:ext cx="1421565" cy="270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67F81E-4425-9F91-F00E-BDFFD79A8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1" t="25283" r="6659" b="11217"/>
          <a:stretch/>
        </p:blipFill>
        <p:spPr>
          <a:xfrm>
            <a:off x="4587875" y="2177044"/>
            <a:ext cx="1391365" cy="285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A8E951-E59F-A09E-C4E1-6F653B4C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787" y="2241142"/>
            <a:ext cx="659539" cy="157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0E9CAA-C199-AF03-037B-4381792EF72D}"/>
              </a:ext>
            </a:extLst>
          </p:cNvPr>
          <p:cNvSpPr txBox="1"/>
          <p:nvPr/>
        </p:nvSpPr>
        <p:spPr>
          <a:xfrm>
            <a:off x="4739678" y="214495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C8639-5C69-FAD6-EE3A-05512257B18E}"/>
              </a:ext>
            </a:extLst>
          </p:cNvPr>
          <p:cNvSpPr/>
          <p:nvPr/>
        </p:nvSpPr>
        <p:spPr>
          <a:xfrm>
            <a:off x="3698164" y="2244085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382F0-AD4F-2A41-1D09-30786263CBA2}"/>
              </a:ext>
            </a:extLst>
          </p:cNvPr>
          <p:cNvSpPr txBox="1"/>
          <p:nvPr/>
        </p:nvSpPr>
        <p:spPr>
          <a:xfrm>
            <a:off x="3303511" y="2151367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53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563F1A-6EC7-865B-0F46-48F03638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B9A7E-D8D0-396B-5CE9-BD9D69D3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5" y="3702516"/>
            <a:ext cx="5068102" cy="3004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41A1D1-C650-41B6-300A-1720B2A5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82" t="17947" r="3233" b="12520"/>
          <a:stretch/>
        </p:blipFill>
        <p:spPr>
          <a:xfrm>
            <a:off x="5398867" y="2273300"/>
            <a:ext cx="6883400" cy="4584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166560-1034-701D-B4C5-00531419F2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84"/>
          <a:stretch/>
        </p:blipFill>
        <p:spPr>
          <a:xfrm>
            <a:off x="867168" y="2095008"/>
            <a:ext cx="3658111" cy="42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795B-C973-96B4-892F-B180DCFBA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AA2092-0742-8D25-5AB1-3FD8AF5D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556459" y="88513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41ECD2-80E2-8225-012C-AA26D049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9" y="2016083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081A6-2682-1AE6-58C9-18AB7865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96" r="7022"/>
          <a:stretch/>
        </p:blipFill>
        <p:spPr>
          <a:xfrm>
            <a:off x="1937585" y="236541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E043D-FE69-07BF-A681-F9DD10DE8B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31" t="25283" r="6659" b="11217"/>
          <a:stretch/>
        </p:blipFill>
        <p:spPr>
          <a:xfrm>
            <a:off x="4661735" y="287434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3A71B6-C881-69CE-8ECE-CF45859E1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647" y="351532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7CF45F-6F04-CD84-2123-BB14347C203D}"/>
              </a:ext>
            </a:extLst>
          </p:cNvPr>
          <p:cNvSpPr txBox="1"/>
          <p:nvPr/>
        </p:nvSpPr>
        <p:spPr>
          <a:xfrm>
            <a:off x="4813538" y="25534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4A18A7-4CFA-E2D1-3B86-DDC79A96F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261" y="5751044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BAF1A-E835-8F96-305C-7F6EFEE94657}"/>
              </a:ext>
            </a:extLst>
          </p:cNvPr>
          <p:cNvSpPr/>
          <p:nvPr/>
        </p:nvSpPr>
        <p:spPr>
          <a:xfrm>
            <a:off x="578142" y="1178912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BBA28-8739-BD86-5EC2-07897F1E593E}"/>
              </a:ext>
            </a:extLst>
          </p:cNvPr>
          <p:cNvSpPr/>
          <p:nvPr/>
        </p:nvSpPr>
        <p:spPr>
          <a:xfrm>
            <a:off x="2840081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33F747-BA33-878F-FFF8-3E369503A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86" y="1184791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770704-2A2E-1D6F-DB11-21775E2CD250}"/>
              </a:ext>
            </a:extLst>
          </p:cNvPr>
          <p:cNvSpPr/>
          <p:nvPr/>
        </p:nvSpPr>
        <p:spPr>
          <a:xfrm>
            <a:off x="627816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06813-94E6-425E-897B-BBC79FC95DBB}"/>
              </a:ext>
            </a:extLst>
          </p:cNvPr>
          <p:cNvSpPr txBox="1"/>
          <p:nvPr/>
        </p:nvSpPr>
        <p:spPr>
          <a:xfrm>
            <a:off x="574913" y="832828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D4F66E-CB47-0E02-6ED9-06ECA7D719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8952" y="5351845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19E5F-FD6C-CD16-0C0B-5F625CC62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647714" y="4831962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6F1584D-3B5F-983E-B1EC-865B7DE0A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647714" y="5436801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FD40305-146D-1662-8CC1-91ADCB92C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1322940" y="4831962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97C9C32-9A6C-D78F-CD39-83B05214B1D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1322940" y="5436801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13D7B81-15E8-821B-1D17-620950B50B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008376" y="4831962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C5FA508-BA77-35EA-EE38-CD98069A19B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008376" y="5436801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1DA455-18EC-BBE5-9397-687979E4C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683602" y="4831962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76A0636-4BDF-D287-3376-84DBA38642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683602" y="5436801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F7AE50-5B90-88C2-4174-CF6DCFC4236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3366448" y="4824100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709AA72-EF1E-4C3B-7115-41AE8A3BD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3358828" y="5428939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151B3-256C-5E70-EB46-17CE72C381B3}"/>
              </a:ext>
            </a:extLst>
          </p:cNvPr>
          <p:cNvSpPr/>
          <p:nvPr/>
        </p:nvSpPr>
        <p:spPr>
          <a:xfrm>
            <a:off x="4065575" y="4803702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2FEC37-7787-F563-E67D-66CCFE88E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0947" y="5417723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519BCE-8AC5-59B3-DE1E-C4D9DFD51D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519027" y="5420598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DCCAF33-0C6C-1F8A-525A-51B7CB9FE5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432309" y="3424725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EB9CF1-F789-4807-B1B8-809E3DF54C67}"/>
              </a:ext>
            </a:extLst>
          </p:cNvPr>
          <p:cNvSpPr txBox="1"/>
          <p:nvPr/>
        </p:nvSpPr>
        <p:spPr>
          <a:xfrm>
            <a:off x="3363250" y="335650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13AF731-3AE4-8AD9-6CB7-72EE0F82CF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794269" y="3958946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312F4B-277F-4F01-B764-DCC6A61F2F87}"/>
              </a:ext>
            </a:extLst>
          </p:cNvPr>
          <p:cNvSpPr txBox="1"/>
          <p:nvPr/>
        </p:nvSpPr>
        <p:spPr>
          <a:xfrm>
            <a:off x="3725210" y="389072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0D9A4F1-A76B-FF7F-DD18-705AAEBF43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919383" y="3696328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C41FEB-DD04-EE80-3DCD-A47B87B37950}"/>
              </a:ext>
            </a:extLst>
          </p:cNvPr>
          <p:cNvSpPr txBox="1"/>
          <p:nvPr/>
        </p:nvSpPr>
        <p:spPr>
          <a:xfrm>
            <a:off x="2850324" y="362810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BE46A6-0EB4-4F08-9CD2-8B45AB42C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325287" y="3444201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5EBA4BF-F343-FD78-1B7D-4E9140F949E4}"/>
              </a:ext>
            </a:extLst>
          </p:cNvPr>
          <p:cNvSpPr txBox="1"/>
          <p:nvPr/>
        </p:nvSpPr>
        <p:spPr>
          <a:xfrm>
            <a:off x="1256228" y="337597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8CE7097-E116-11F2-C71D-2FA69A57F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802641" y="3430489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4F972BB-ABF8-C957-78CC-42379C23A732}"/>
              </a:ext>
            </a:extLst>
          </p:cNvPr>
          <p:cNvSpPr txBox="1"/>
          <p:nvPr/>
        </p:nvSpPr>
        <p:spPr>
          <a:xfrm>
            <a:off x="3721144" y="335877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01416F0-7C8B-A679-F6AA-BDEC72B1A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441535" y="3954130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6779758-C2CF-A30A-1B58-2A80F054C1CC}"/>
              </a:ext>
            </a:extLst>
          </p:cNvPr>
          <p:cNvSpPr txBox="1"/>
          <p:nvPr/>
        </p:nvSpPr>
        <p:spPr>
          <a:xfrm>
            <a:off x="3360038" y="388241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1DF6EF1-0359-59E2-5BFF-D9E136062A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568331" y="3693107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65039BB-D389-5659-94B4-AD33A731FE49}"/>
              </a:ext>
            </a:extLst>
          </p:cNvPr>
          <p:cNvSpPr txBox="1"/>
          <p:nvPr/>
        </p:nvSpPr>
        <p:spPr>
          <a:xfrm>
            <a:off x="2486834" y="362139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E6CB5BC-8E49-DFB9-ADE9-33BB99C879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216228" y="3684438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7F654A1-D621-07D4-7DDD-C8F8F7181E5B}"/>
              </a:ext>
            </a:extLst>
          </p:cNvPr>
          <p:cNvSpPr txBox="1"/>
          <p:nvPr/>
        </p:nvSpPr>
        <p:spPr>
          <a:xfrm>
            <a:off x="2134731" y="361272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3483790-22E3-8FF8-1EA4-EB04E1A16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92407" y="3427268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54542DA-F2EF-6DF3-8724-5E397D604F6C}"/>
              </a:ext>
            </a:extLst>
          </p:cNvPr>
          <p:cNvSpPr txBox="1"/>
          <p:nvPr/>
        </p:nvSpPr>
        <p:spPr>
          <a:xfrm>
            <a:off x="1610910" y="335555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CD7BA42-6A5B-BAE3-1A38-7C62430D24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88251" y="3947056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7D9698-DC74-234E-7DDA-7D2C6F5CFA7C}"/>
              </a:ext>
            </a:extLst>
          </p:cNvPr>
          <p:cNvSpPr txBox="1"/>
          <p:nvPr/>
        </p:nvSpPr>
        <p:spPr>
          <a:xfrm>
            <a:off x="1606754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000ECD5-EA8B-ADAC-FABC-5E9ECC3A2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336805" y="3947056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91CA6C-D759-C410-E7FD-1C94E9F7C82E}"/>
              </a:ext>
            </a:extLst>
          </p:cNvPr>
          <p:cNvSpPr txBox="1"/>
          <p:nvPr/>
        </p:nvSpPr>
        <p:spPr>
          <a:xfrm>
            <a:off x="1255308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9C9C695-4A69-B3CD-2E3C-00331638BC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8688" y="1195467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D0BDA55-4AFE-9CD2-09B7-97947D104A70}"/>
              </a:ext>
            </a:extLst>
          </p:cNvPr>
          <p:cNvSpPr txBox="1"/>
          <p:nvPr/>
        </p:nvSpPr>
        <p:spPr>
          <a:xfrm>
            <a:off x="3847363" y="1598581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0214871-150E-5F72-0230-2180ADD2FA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74159" y="1199239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938E195-C4FC-BA9C-E715-ED5C7EC0E5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2192" y="1203803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615219-18AE-7524-B162-B82A08EF64B6}"/>
              </a:ext>
            </a:extLst>
          </p:cNvPr>
          <p:cNvSpPr txBox="1"/>
          <p:nvPr/>
        </p:nvSpPr>
        <p:spPr>
          <a:xfrm>
            <a:off x="1868481" y="1614428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0E1B144-ACDF-FFBC-3FF1-670A8D4F7173}"/>
              </a:ext>
            </a:extLst>
          </p:cNvPr>
          <p:cNvSpPr txBox="1"/>
          <p:nvPr/>
        </p:nvSpPr>
        <p:spPr>
          <a:xfrm>
            <a:off x="2836897" y="1615973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DC838F-2E90-79A1-FDF7-5FB8F28DC9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459150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D480A2-16A0-CE26-F7AE-04FAAE6CC2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642714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B9C2603E-A8F6-8165-C59A-4057B7A6085D}"/>
              </a:ext>
            </a:extLst>
          </p:cNvPr>
          <p:cNvSpPr/>
          <p:nvPr/>
        </p:nvSpPr>
        <p:spPr>
          <a:xfrm>
            <a:off x="4858782" y="900745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AF02724D-530E-8DDE-5758-033A97B8B0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55314" y="838930"/>
            <a:ext cx="7309738" cy="5761219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7455C3D-767F-69C0-19FA-56AB8818A8B9}"/>
              </a:ext>
            </a:extLst>
          </p:cNvPr>
          <p:cNvSpPr/>
          <p:nvPr/>
        </p:nvSpPr>
        <p:spPr>
          <a:xfrm>
            <a:off x="4859658" y="1141315"/>
            <a:ext cx="7305393" cy="499265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1D765AB-C87A-9FA7-A88F-02D7048D6F88}"/>
              </a:ext>
            </a:extLst>
          </p:cNvPr>
          <p:cNvSpPr/>
          <p:nvPr/>
        </p:nvSpPr>
        <p:spPr>
          <a:xfrm>
            <a:off x="3587034" y="5073190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D344653-96B0-5E2D-92C9-0EF70E14CE83}"/>
              </a:ext>
            </a:extLst>
          </p:cNvPr>
          <p:cNvSpPr/>
          <p:nvPr/>
        </p:nvSpPr>
        <p:spPr>
          <a:xfrm>
            <a:off x="2897654" y="5070630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6B12897-9C47-9E84-1738-628A72EB541B}"/>
              </a:ext>
            </a:extLst>
          </p:cNvPr>
          <p:cNvSpPr/>
          <p:nvPr/>
        </p:nvSpPr>
        <p:spPr>
          <a:xfrm>
            <a:off x="1520083" y="5070630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448C42D-570E-5487-D3E2-D5832A6C0449}"/>
              </a:ext>
            </a:extLst>
          </p:cNvPr>
          <p:cNvSpPr/>
          <p:nvPr/>
        </p:nvSpPr>
        <p:spPr>
          <a:xfrm>
            <a:off x="2228711" y="5070630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2681150-A924-5B13-80D8-4ADED749E6EA}"/>
              </a:ext>
            </a:extLst>
          </p:cNvPr>
          <p:cNvSpPr/>
          <p:nvPr/>
        </p:nvSpPr>
        <p:spPr>
          <a:xfrm>
            <a:off x="3568039" y="4875788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B57C527-B9CD-0324-8141-FCE00558EE73}"/>
              </a:ext>
            </a:extLst>
          </p:cNvPr>
          <p:cNvSpPr txBox="1"/>
          <p:nvPr/>
        </p:nvSpPr>
        <p:spPr>
          <a:xfrm>
            <a:off x="3257658" y="484155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B5CC379-A608-9466-2240-A6E11D2296DC}"/>
              </a:ext>
            </a:extLst>
          </p:cNvPr>
          <p:cNvSpPr/>
          <p:nvPr/>
        </p:nvSpPr>
        <p:spPr>
          <a:xfrm>
            <a:off x="2901652" y="488419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9D52EA-EB63-E430-D430-6F1C85BD0813}"/>
              </a:ext>
            </a:extLst>
          </p:cNvPr>
          <p:cNvSpPr txBox="1"/>
          <p:nvPr/>
        </p:nvSpPr>
        <p:spPr>
          <a:xfrm>
            <a:off x="2570476" y="483324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AAF24D8-0362-A97A-59A4-86FC15A26278}"/>
              </a:ext>
            </a:extLst>
          </p:cNvPr>
          <p:cNvSpPr/>
          <p:nvPr/>
        </p:nvSpPr>
        <p:spPr>
          <a:xfrm>
            <a:off x="219847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973F319-5F31-664E-CF3E-D0D208E65C1B}"/>
              </a:ext>
            </a:extLst>
          </p:cNvPr>
          <p:cNvSpPr/>
          <p:nvPr/>
        </p:nvSpPr>
        <p:spPr>
          <a:xfrm>
            <a:off x="154995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4CE7149-3D7F-07F0-BB37-3224EF4CED69}"/>
              </a:ext>
            </a:extLst>
          </p:cNvPr>
          <p:cNvSpPr txBox="1"/>
          <p:nvPr/>
        </p:nvSpPr>
        <p:spPr>
          <a:xfrm>
            <a:off x="1205177" y="484980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D3C106F-31AB-A7E1-2100-0C6CA6F5410F}"/>
              </a:ext>
            </a:extLst>
          </p:cNvPr>
          <p:cNvSpPr txBox="1"/>
          <p:nvPr/>
        </p:nvSpPr>
        <p:spPr>
          <a:xfrm>
            <a:off x="1904054" y="484134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59605F-EEE7-A42A-5C56-B104326C9159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5463" t="13340" r="53857" b="82553"/>
          <a:stretch/>
        </p:blipFill>
        <p:spPr>
          <a:xfrm>
            <a:off x="4864639" y="1199239"/>
            <a:ext cx="4295679" cy="2708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58BCE-356E-D52A-3748-4307231CBB94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31582" t="17947" r="3421" b="12520"/>
          <a:stretch/>
        </p:blipFill>
        <p:spPr>
          <a:xfrm>
            <a:off x="4851320" y="1459251"/>
            <a:ext cx="7035880" cy="4674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8C82A-4819-922C-D986-83615FEC76EB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57333" t="17947" r="21361" b="77767"/>
          <a:stretch/>
        </p:blipFill>
        <p:spPr>
          <a:xfrm>
            <a:off x="8300982" y="1467658"/>
            <a:ext cx="3586218" cy="320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4FA8F2-91C0-A32A-34AF-6B185F241ECA}"/>
              </a:ext>
            </a:extLst>
          </p:cNvPr>
          <p:cNvSpPr txBox="1"/>
          <p:nvPr/>
        </p:nvSpPr>
        <p:spPr>
          <a:xfrm>
            <a:off x="9862001" y="1459251"/>
            <a:ext cx="2022570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  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3E559-7CCD-B4FC-24DB-483A6AFDD4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573" b="68546"/>
          <a:stretch/>
        </p:blipFill>
        <p:spPr>
          <a:xfrm>
            <a:off x="4168369" y="824524"/>
            <a:ext cx="649966" cy="2931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76E1D9-AEB5-5E6D-4AA2-DB835A6A3BF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05627" y="908991"/>
            <a:ext cx="495461" cy="160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9C0AB0-0AFF-1A2D-83E3-7D0764029C06}"/>
              </a:ext>
            </a:extLst>
          </p:cNvPr>
          <p:cNvSpPr txBox="1"/>
          <p:nvPr/>
        </p:nvSpPr>
        <p:spPr>
          <a:xfrm>
            <a:off x="7769979" y="878093"/>
            <a:ext cx="148040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EBD49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000" dirty="0">
                <a:solidFill>
                  <a:srgbClr val="EBD49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조율</a:t>
            </a:r>
            <a:endParaRPr lang="en-US" altLang="ko-KR" sz="1000" dirty="0">
              <a:solidFill>
                <a:srgbClr val="EBD49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29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B4B82B-21C6-6BE8-670E-4DF1B896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3" y="173454"/>
            <a:ext cx="5819137" cy="3255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7498A-2071-B627-50B3-8045F5564E70}"/>
              </a:ext>
            </a:extLst>
          </p:cNvPr>
          <p:cNvSpPr txBox="1"/>
          <p:nvPr/>
        </p:nvSpPr>
        <p:spPr>
          <a:xfrm>
            <a:off x="2048910" y="3643097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마지막으로 누른 아크 패시브 항목이 선택된 채로 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4B3EF-69DF-74E9-8615-B0B31264A223}"/>
              </a:ext>
            </a:extLst>
          </p:cNvPr>
          <p:cNvSpPr txBox="1"/>
          <p:nvPr/>
        </p:nvSpPr>
        <p:spPr>
          <a:xfrm>
            <a:off x="2048909" y="4318859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해당 아크 패시브 항목이 선택된 채로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998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46ADDE-5994-1BF5-23E9-A5253DA1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3375"/>
            <a:ext cx="5042599" cy="2821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C95C8E-8824-1722-88A4-F569B501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49" y="333375"/>
            <a:ext cx="5042599" cy="2821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8674A9-648D-8B37-409E-1A466EBD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33211"/>
            <a:ext cx="5042600" cy="2821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44981-6595-5DE4-93AE-DB03271E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249" y="3333211"/>
            <a:ext cx="5042599" cy="28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7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C36A21-4BE8-120E-C358-D5B0DD8C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2" t="2693" r="3214" b="2222"/>
          <a:stretch/>
        </p:blipFill>
        <p:spPr>
          <a:xfrm>
            <a:off x="350982" y="168563"/>
            <a:ext cx="11212945" cy="65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8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7F2607-F960-1616-6596-1DB562F87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2" t="2693" r="3214" b="2222"/>
          <a:stretch/>
        </p:blipFill>
        <p:spPr>
          <a:xfrm>
            <a:off x="350982" y="168563"/>
            <a:ext cx="11212945" cy="65208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177754-E21B-CC91-29DE-C8A6862D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41" y="5545468"/>
            <a:ext cx="4186670" cy="1034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15C510-FF24-2AD1-9342-D828C4C86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54" y="5521961"/>
            <a:ext cx="652896" cy="10579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2515A-D294-C11A-0BDF-473F63E634BC}"/>
              </a:ext>
            </a:extLst>
          </p:cNvPr>
          <p:cNvSpPr/>
          <p:nvPr/>
        </p:nvSpPr>
        <p:spPr>
          <a:xfrm rot="10800000">
            <a:off x="7921926" y="5545468"/>
            <a:ext cx="3414627" cy="101096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B83A1B-8B14-300E-F131-E95BA3E60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591" y="5899382"/>
            <a:ext cx="1241737" cy="350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DF9A2B-D556-4F86-960B-237091915FA6}"/>
              </a:ext>
            </a:extLst>
          </p:cNvPr>
          <p:cNvSpPr txBox="1"/>
          <p:nvPr/>
        </p:nvSpPr>
        <p:spPr>
          <a:xfrm>
            <a:off x="6610350" y="5622383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39209-D7E8-3C6C-6110-B07F0D8786E0}"/>
              </a:ext>
            </a:extLst>
          </p:cNvPr>
          <p:cNvSpPr/>
          <p:nvPr/>
        </p:nvSpPr>
        <p:spPr>
          <a:xfrm rot="10800000">
            <a:off x="6610349" y="4535218"/>
            <a:ext cx="431143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79611-D7DA-2FFE-2605-A00A5C98CD6F}"/>
              </a:ext>
            </a:extLst>
          </p:cNvPr>
          <p:cNvSpPr txBox="1"/>
          <p:nvPr/>
        </p:nvSpPr>
        <p:spPr>
          <a:xfrm>
            <a:off x="6597139" y="4481784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6F6BFEF-0CAE-58E8-050B-7FF5ADAB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6128570" y="5760882"/>
            <a:ext cx="312603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1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D25806-8980-D738-46C7-36117F1E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89" y="0"/>
            <a:ext cx="10020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9A1352-1C63-0357-EC94-592CC803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23" y="673389"/>
            <a:ext cx="4186670" cy="10344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07414-5A03-30C4-F6A4-245AC945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22"/>
          <a:stretch/>
        </p:blipFill>
        <p:spPr>
          <a:xfrm>
            <a:off x="1520536" y="673388"/>
            <a:ext cx="652896" cy="103447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8E852B-4B56-6C9D-90F7-9A26B2C0F94D}"/>
              </a:ext>
            </a:extLst>
          </p:cNvPr>
          <p:cNvSpPr/>
          <p:nvPr/>
        </p:nvSpPr>
        <p:spPr>
          <a:xfrm rot="10800000">
            <a:off x="3485007" y="673388"/>
            <a:ext cx="3414627" cy="103447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763E05-1F6D-A2E4-71FD-CB77B9FD0B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1" t="5410" r="3700" b="7541"/>
          <a:stretch/>
        </p:blipFill>
        <p:spPr>
          <a:xfrm>
            <a:off x="5535757" y="1046247"/>
            <a:ext cx="1183481" cy="30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E8FF0B-4C23-E04C-3303-E31980CFAE68}"/>
              </a:ext>
            </a:extLst>
          </p:cNvPr>
          <p:cNvSpPr txBox="1"/>
          <p:nvPr/>
        </p:nvSpPr>
        <p:spPr>
          <a:xfrm>
            <a:off x="2173432" y="750304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14F597-4A4B-5241-D347-9484D8EA2E2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1691652" y="888803"/>
            <a:ext cx="312603" cy="257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15324E-77E0-2787-07C5-3A2D5665C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99" y="3429000"/>
            <a:ext cx="5383235" cy="103641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437F41-00CF-9344-4C60-D73EB206E1C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522496" y="1922069"/>
            <a:ext cx="5377138" cy="10303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F2CC75-B029-2907-B70E-06115F5A2280}"/>
              </a:ext>
            </a:extLst>
          </p:cNvPr>
          <p:cNvSpPr/>
          <p:nvPr/>
        </p:nvSpPr>
        <p:spPr>
          <a:xfrm>
            <a:off x="3310025" y="2298929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1A368-DC56-D5F9-1FA7-2B988C235CDC}"/>
              </a:ext>
            </a:extLst>
          </p:cNvPr>
          <p:cNvSpPr txBox="1"/>
          <p:nvPr/>
        </p:nvSpPr>
        <p:spPr>
          <a:xfrm>
            <a:off x="3020623" y="2296511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05FF9B-B3E3-6B8D-3870-702E731BC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0623" y="2310680"/>
            <a:ext cx="237939" cy="2332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CF72B2-01BF-1637-6AEC-9D8D002CE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6399" y="4673523"/>
            <a:ext cx="5377138" cy="1030313"/>
          </a:xfrm>
          <a:prstGeom prst="rect">
            <a:avLst/>
          </a:prstGeom>
          <a:ln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70810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F4B3D-B4D4-D8F1-2127-BF89335CF8C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F3756-2413-F71E-3BB8-9F79670938B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9ADC32-FEAF-9F54-DFB5-47FAF0D4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6" r="1398" b="3195"/>
          <a:stretch/>
        </p:blipFill>
        <p:spPr>
          <a:xfrm>
            <a:off x="571500" y="0"/>
            <a:ext cx="11249025" cy="6638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7A050E-9475-6D97-2042-F981117704DD}"/>
              </a:ext>
            </a:extLst>
          </p:cNvPr>
          <p:cNvSpPr/>
          <p:nvPr/>
        </p:nvSpPr>
        <p:spPr>
          <a:xfrm>
            <a:off x="6536658" y="4578262"/>
            <a:ext cx="388018" cy="406488"/>
          </a:xfrm>
          <a:prstGeom prst="rect">
            <a:avLst/>
          </a:prstGeom>
          <a:solidFill>
            <a:srgbClr val="2513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EAAF1C11-AB48-361B-B7B4-0FAA10F42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6658" y="4578263"/>
            <a:ext cx="406487" cy="4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69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7E3F35-116C-8862-56C5-A3D48C65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5" t="50694" r="2052" b="2500"/>
          <a:stretch/>
        </p:blipFill>
        <p:spPr>
          <a:xfrm>
            <a:off x="586740" y="3429000"/>
            <a:ext cx="11233785" cy="32099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1F28F-0E39-DA2B-0CCA-DF171642D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95" r="1527" b="50000"/>
          <a:stretch/>
        </p:blipFill>
        <p:spPr>
          <a:xfrm>
            <a:off x="586740" y="1"/>
            <a:ext cx="11233785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9E63B2-A1EA-094D-3237-CBBFE07E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7" t="72292" r="84762" b="9028"/>
          <a:stretch/>
        </p:blipFill>
        <p:spPr>
          <a:xfrm>
            <a:off x="2042475" y="4923631"/>
            <a:ext cx="1321594" cy="12811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40A6C4-FDE8-DAE9-095E-02F3B29C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60" t="19995" r="15904" b="9235"/>
          <a:stretch/>
        </p:blipFill>
        <p:spPr>
          <a:xfrm>
            <a:off x="2146061" y="5185362"/>
            <a:ext cx="982110" cy="906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B6F13B-FA7B-3746-9FCE-22F5ED5A1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48" y="1170681"/>
            <a:ext cx="5316602" cy="10105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5714D01-DF62-80BC-0A57-9FDC45BFB3BC}"/>
              </a:ext>
            </a:extLst>
          </p:cNvPr>
          <p:cNvSpPr/>
          <p:nvPr/>
        </p:nvSpPr>
        <p:spPr>
          <a:xfrm rot="10800000">
            <a:off x="6679235" y="2583916"/>
            <a:ext cx="1912313" cy="535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E1211-B0C1-3BBC-749F-5AF23670C134}"/>
              </a:ext>
            </a:extLst>
          </p:cNvPr>
          <p:cNvSpPr/>
          <p:nvPr/>
        </p:nvSpPr>
        <p:spPr>
          <a:xfrm rot="10800000">
            <a:off x="6679235" y="3563931"/>
            <a:ext cx="1912313" cy="535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4A5D7-BDB9-D62F-5D00-A151A5B49F90}"/>
              </a:ext>
            </a:extLst>
          </p:cNvPr>
          <p:cNvSpPr/>
          <p:nvPr/>
        </p:nvSpPr>
        <p:spPr>
          <a:xfrm rot="10800000">
            <a:off x="6526832" y="4533493"/>
            <a:ext cx="4831730" cy="883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1E570-EF39-A8E4-48C6-3695A5419FBB}"/>
              </a:ext>
            </a:extLst>
          </p:cNvPr>
          <p:cNvSpPr/>
          <p:nvPr/>
        </p:nvSpPr>
        <p:spPr>
          <a:xfrm rot="10800000">
            <a:off x="9869414" y="5455948"/>
            <a:ext cx="1643930" cy="182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85F95-5697-11EC-C5CE-B391DCA689E1}"/>
              </a:ext>
            </a:extLst>
          </p:cNvPr>
          <p:cNvSpPr txBox="1"/>
          <p:nvPr/>
        </p:nvSpPr>
        <p:spPr>
          <a:xfrm>
            <a:off x="9617566" y="5455947"/>
            <a:ext cx="198769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 충족 시 입장 기회 제한 없음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10E03-E4E2-CFF6-26ED-671E3689D208}"/>
              </a:ext>
            </a:extLst>
          </p:cNvPr>
          <p:cNvSpPr txBox="1"/>
          <p:nvPr/>
        </p:nvSpPr>
        <p:spPr>
          <a:xfrm>
            <a:off x="6679235" y="2588591"/>
            <a:ext cx="29871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서를 사용하는 </a:t>
            </a:r>
            <a: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콘텐츠들을 누가 먼저 클리어하는 지 겨루는 콘텐츠</a:t>
            </a:r>
            <a:endParaRPr lang="en-US" altLang="ko-KR" sz="9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CDD00-214F-DEEF-F4EE-B90955C0EB25}"/>
              </a:ext>
            </a:extLst>
          </p:cNvPr>
          <p:cNvSpPr txBox="1"/>
          <p:nvPr/>
        </p:nvSpPr>
        <p:spPr>
          <a:xfrm>
            <a:off x="6679235" y="3569761"/>
            <a:ext cx="29871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성장에 필요한 재료 교환</a:t>
            </a:r>
            <a:b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큐브 획득 가능</a:t>
            </a:r>
            <a:endParaRPr lang="en-US" altLang="ko-KR" sz="9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04ADC-365E-61F9-1DD7-108D2B2DDACC}"/>
              </a:ext>
            </a:extLst>
          </p:cNvPr>
          <p:cNvSpPr/>
          <p:nvPr/>
        </p:nvSpPr>
        <p:spPr>
          <a:xfrm rot="10800000">
            <a:off x="6526833" y="3925575"/>
            <a:ext cx="601040" cy="17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F5271E-7474-7B89-08F8-0FDA82494206}"/>
              </a:ext>
            </a:extLst>
          </p:cNvPr>
          <p:cNvSpPr/>
          <p:nvPr/>
        </p:nvSpPr>
        <p:spPr>
          <a:xfrm>
            <a:off x="6536658" y="4578262"/>
            <a:ext cx="388018" cy="406488"/>
          </a:xfrm>
          <a:prstGeom prst="rect">
            <a:avLst/>
          </a:prstGeom>
          <a:solidFill>
            <a:srgbClr val="2513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B6BAD056-CCA7-12E0-0982-8759D4D01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6658" y="4578263"/>
            <a:ext cx="406487" cy="4064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C4DA0C-90BB-F4DA-A7E1-5701C06C2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8642" y="4207997"/>
            <a:ext cx="5249008" cy="12479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8AE00F-03D5-0DC3-BF81-93417CC876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269" t="60502" r="5743" b="3401"/>
          <a:stretch/>
        </p:blipFill>
        <p:spPr>
          <a:xfrm>
            <a:off x="6952971" y="4524510"/>
            <a:ext cx="471789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6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3225F9-2EE2-9A74-3EE1-3BF33EA5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47" t="53611" r="73431" b="27708"/>
          <a:stretch/>
        </p:blipFill>
        <p:spPr>
          <a:xfrm>
            <a:off x="2014538" y="3676651"/>
            <a:ext cx="1321593" cy="1281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2139C4-48E1-195F-E12B-C46B1130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2509507" y="4098132"/>
            <a:ext cx="362280" cy="2980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B95BF-FA5D-4AD6-F2D5-98DE39E595FC}"/>
              </a:ext>
            </a:extLst>
          </p:cNvPr>
          <p:cNvSpPr/>
          <p:nvPr/>
        </p:nvSpPr>
        <p:spPr>
          <a:xfrm rot="10800000">
            <a:off x="2329470" y="4486838"/>
            <a:ext cx="689954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13BCA-B718-7284-496E-BF77D8B56830}"/>
              </a:ext>
            </a:extLst>
          </p:cNvPr>
          <p:cNvSpPr txBox="1"/>
          <p:nvPr/>
        </p:nvSpPr>
        <p:spPr>
          <a:xfrm>
            <a:off x="2220888" y="4448793"/>
            <a:ext cx="93951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07974-0BC1-5105-644A-BF168A251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7" t="72292" r="84762" b="9028"/>
          <a:stretch/>
        </p:blipFill>
        <p:spPr>
          <a:xfrm>
            <a:off x="3655375" y="3676650"/>
            <a:ext cx="1321594" cy="1281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FF927E-6C6B-B4A9-AA74-9CBDE4CD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60" t="19995" r="15904" b="9235"/>
          <a:stretch/>
        </p:blipFill>
        <p:spPr>
          <a:xfrm>
            <a:off x="3758961" y="3938381"/>
            <a:ext cx="982110" cy="906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CF3190-9F18-7AA7-887F-978F6AABC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089958-3C9F-A7B2-D1CA-2D46FAFAB97A}"/>
              </a:ext>
            </a:extLst>
          </p:cNvPr>
          <p:cNvSpPr txBox="1"/>
          <p:nvPr/>
        </p:nvSpPr>
        <p:spPr>
          <a:xfrm>
            <a:off x="6889606" y="3305889"/>
            <a:ext cx="93951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03308D-03DA-817C-DE55-EA9F2B0C1D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6211214" y="3424355"/>
            <a:ext cx="362280" cy="2980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B11B42-30C9-073E-6BEB-3D09D4D21A96}"/>
              </a:ext>
            </a:extLst>
          </p:cNvPr>
          <p:cNvSpPr/>
          <p:nvPr/>
        </p:nvSpPr>
        <p:spPr>
          <a:xfrm rot="10800000">
            <a:off x="6031177" y="3813061"/>
            <a:ext cx="689954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955370-8890-6F29-D200-96F8D76F3A1E}"/>
              </a:ext>
            </a:extLst>
          </p:cNvPr>
          <p:cNvSpPr/>
          <p:nvPr/>
        </p:nvSpPr>
        <p:spPr>
          <a:xfrm>
            <a:off x="8123288" y="3924211"/>
            <a:ext cx="1347738" cy="1310737"/>
          </a:xfrm>
          <a:prstGeom prst="rect">
            <a:avLst/>
          </a:prstGeom>
          <a:solidFill>
            <a:srgbClr val="4A2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86B59E0D-5DE0-3203-D793-AD0A5846D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08111" y="3990533"/>
            <a:ext cx="1178091" cy="11780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1BD0A42-E41A-4D0D-364F-37DCACF3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4925" y="5234948"/>
            <a:ext cx="1322947" cy="1280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455B5-CADA-088C-8661-B451F58F6D33}"/>
              </a:ext>
            </a:extLst>
          </p:cNvPr>
          <p:cNvSpPr txBox="1"/>
          <p:nvPr/>
        </p:nvSpPr>
        <p:spPr>
          <a:xfrm>
            <a:off x="4656286" y="6240589"/>
            <a:ext cx="150784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개방 퀘스트 </a:t>
            </a:r>
            <a:r>
              <a:rPr lang="ko-KR" altLang="en-US" sz="10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0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E9BC99-E026-5969-81FA-C94D0B0B0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8169" y="6240589"/>
            <a:ext cx="237939" cy="2332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BE4D202-53A0-B3BC-6AFA-3E93F9FE30E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1020698" y="1776280"/>
            <a:ext cx="5371656" cy="99998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EACAC3-5120-D34C-1B9E-54F59927D6A4}"/>
              </a:ext>
            </a:extLst>
          </p:cNvPr>
          <p:cNvSpPr/>
          <p:nvPr/>
        </p:nvSpPr>
        <p:spPr>
          <a:xfrm>
            <a:off x="2955908" y="2134632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428CD3-8383-73A6-3F9B-FCFD5D699930}"/>
              </a:ext>
            </a:extLst>
          </p:cNvPr>
          <p:cNvSpPr txBox="1"/>
          <p:nvPr/>
        </p:nvSpPr>
        <p:spPr>
          <a:xfrm>
            <a:off x="2666506" y="213221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B20F17C-9658-B05B-00D9-11F4EF160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506" y="2146383"/>
            <a:ext cx="237939" cy="2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0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8904B-2A47-F49E-46BE-B6CBA8BCEBC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717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711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715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/>
        </p:nvGraphicFramePr>
        <p:xfrm>
          <a:off x="6272809" y="1717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2924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831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462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369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041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3948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695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603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AA846D-D5F6-0DE5-9F7F-551EB089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45" t="7677" r="6750" b="6801"/>
          <a:stretch/>
        </p:blipFill>
        <p:spPr>
          <a:xfrm>
            <a:off x="549332" y="0"/>
            <a:ext cx="8700655" cy="5865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F884ED-6822-40B0-7FE1-EAE7D9F7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3" t="2303" r="2963" b="1148"/>
          <a:stretch/>
        </p:blipFill>
        <p:spPr>
          <a:xfrm>
            <a:off x="2781271" y="1430943"/>
            <a:ext cx="7344209" cy="49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9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756B9E-B3D5-51BC-FD3C-C17FF47F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" t="2302" r="2963" b="7885"/>
          <a:stretch/>
        </p:blipFill>
        <p:spPr>
          <a:xfrm>
            <a:off x="857683" y="39255"/>
            <a:ext cx="7344209" cy="46482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4DE931-5CD5-D51A-193E-FCA6D9A06700}"/>
              </a:ext>
            </a:extLst>
          </p:cNvPr>
          <p:cNvSpPr/>
          <p:nvPr/>
        </p:nvSpPr>
        <p:spPr>
          <a:xfrm>
            <a:off x="857683" y="4687456"/>
            <a:ext cx="7344208" cy="317500"/>
          </a:xfrm>
          <a:prstGeom prst="rect">
            <a:avLst/>
          </a:prstGeom>
          <a:solidFill>
            <a:srgbClr val="0B0E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16ED08-098F-7CF5-AFD0-BAB2F8A1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" t="85467" r="67904" b="8398"/>
          <a:stretch/>
        </p:blipFill>
        <p:spPr>
          <a:xfrm>
            <a:off x="857682" y="4645819"/>
            <a:ext cx="2279217" cy="317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08B3E37-CBAC-5FA2-7B45-44DE8609D4E5}"/>
              </a:ext>
            </a:extLst>
          </p:cNvPr>
          <p:cNvSpPr/>
          <p:nvPr/>
        </p:nvSpPr>
        <p:spPr>
          <a:xfrm>
            <a:off x="1186586" y="4714807"/>
            <a:ext cx="177870" cy="181044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4B22D29-D5D9-5E17-CEBD-A0AC9A91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94" y="4716895"/>
            <a:ext cx="178162" cy="17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FED56E-2F88-06F9-D42A-AD879CD383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 t="90362" r="79332" b="8755"/>
          <a:stretch/>
        </p:blipFill>
        <p:spPr>
          <a:xfrm>
            <a:off x="1509712" y="4729093"/>
            <a:ext cx="823913" cy="133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E51965-04D7-61C3-D50B-E25BFEEFB207}"/>
              </a:ext>
            </a:extLst>
          </p:cNvPr>
          <p:cNvSpPr txBox="1"/>
          <p:nvPr/>
        </p:nvSpPr>
        <p:spPr>
          <a:xfrm>
            <a:off x="1447798" y="469684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8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D843A-7A38-7DDC-6C54-D5E259CE5A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551" r="65676"/>
          <a:stretch/>
        </p:blipFill>
        <p:spPr>
          <a:xfrm>
            <a:off x="3136899" y="3362132"/>
            <a:ext cx="2519490" cy="14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7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6F006-23D9-66EC-F474-B68974264DEE}"/>
              </a:ext>
            </a:extLst>
          </p:cNvPr>
          <p:cNvGraphicFramePr>
            <a:graphicFrameLocks noGrp="1"/>
          </p:cNvGraphicFramePr>
          <p:nvPr/>
        </p:nvGraphicFramePr>
        <p:xfrm>
          <a:off x="1030699" y="994606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93A73F-70CA-F014-AF27-5B5BBEB068CD}"/>
              </a:ext>
            </a:extLst>
          </p:cNvPr>
          <p:cNvGraphicFramePr>
            <a:graphicFrameLocks noGrp="1"/>
          </p:cNvGraphicFramePr>
          <p:nvPr/>
        </p:nvGraphicFramePr>
        <p:xfrm>
          <a:off x="1135474" y="4147381"/>
          <a:ext cx="1078829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3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024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9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45D20-76B7-ADCB-E9FB-CBCB8583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4771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036E3D-B666-968B-6EEE-D213B850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96343"/>
              </p:ext>
            </p:extLst>
          </p:nvPr>
        </p:nvGraphicFramePr>
        <p:xfrm>
          <a:off x="828594" y="1178481"/>
          <a:ext cx="1078829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3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6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8486B3-F8EC-EDDA-42FE-C471CE1A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0"/>
            <a:ext cx="7981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56745"/>
              </p:ext>
            </p:extLst>
          </p:nvPr>
        </p:nvGraphicFramePr>
        <p:xfrm>
          <a:off x="1533525" y="882650"/>
          <a:ext cx="49879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</a:tblGrid>
              <a:tr h="0">
                <a:tc row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0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65" y="3702516"/>
            <a:ext cx="5068102" cy="30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977ED2-99BA-FAA4-137C-91F11063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15" t="12833" r="1562" b="2633"/>
          <a:stretch/>
        </p:blipFill>
        <p:spPr>
          <a:xfrm>
            <a:off x="4695825" y="895350"/>
            <a:ext cx="7305675" cy="5762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A8A8F0-76BB-DECF-D5A8-B665313E6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1" y="4073452"/>
            <a:ext cx="677639" cy="911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114A7-B232-A6A9-3A63-79A774334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7183" y="3413051"/>
            <a:ext cx="734925" cy="911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B53AC-6F5B-C1D5-17E9-9345B9C76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8537" y="2712964"/>
            <a:ext cx="734925" cy="911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5C46D5-09FE-3219-4EAB-A941776C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1324" y="4092505"/>
            <a:ext cx="734925" cy="9113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08A36F-A04A-9D46-6912-E98B42CA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6958" y="4090195"/>
            <a:ext cx="734925" cy="9113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0CE87C-C3C6-4D90-BDE6-2C7A1C2FA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9695" y="3413050"/>
            <a:ext cx="734925" cy="9113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12EB87-006C-4143-8322-A2FBB6D5E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0" y="2712963"/>
            <a:ext cx="677639" cy="911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BDC788-38F3-C985-53C5-EA96293A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446" y="3393208"/>
            <a:ext cx="677639" cy="9113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3CE4B-C913-7D8A-EDA3-D8D94F0B5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4637" y="4073452"/>
            <a:ext cx="677639" cy="9113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CC9E61-0A04-23C3-BDA8-6AA673F6B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966" y="2710654"/>
            <a:ext cx="677639" cy="9113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727EEC-AA48-87BE-EF49-E2A9F4E4F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7728" y="2710654"/>
            <a:ext cx="734925" cy="9113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590D46-29EE-341D-6378-420F13C6C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2809873"/>
            <a:ext cx="297480" cy="2976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9E4F1E-F795-0F98-AA19-46326A78B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2576" y="2319337"/>
            <a:ext cx="273844" cy="2976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5E8E2B-626E-9267-256F-9A53D2D5A89B}"/>
              </a:ext>
            </a:extLst>
          </p:cNvPr>
          <p:cNvSpPr txBox="1"/>
          <p:nvPr/>
        </p:nvSpPr>
        <p:spPr>
          <a:xfrm>
            <a:off x="9112270" y="22331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89BFF-1A3F-50A0-881C-124BA09B1EB6}"/>
              </a:ext>
            </a:extLst>
          </p:cNvPr>
          <p:cNvSpPr txBox="1"/>
          <p:nvPr/>
        </p:nvSpPr>
        <p:spPr>
          <a:xfrm>
            <a:off x="9102746" y="272363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8A00F9-2FDD-6D6C-13B3-0B6ED8556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1823525"/>
            <a:ext cx="297480" cy="297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5DE6D0-7416-1CB2-A7C1-8C6CB0420140}"/>
              </a:ext>
            </a:extLst>
          </p:cNvPr>
          <p:cNvSpPr txBox="1"/>
          <p:nvPr/>
        </p:nvSpPr>
        <p:spPr>
          <a:xfrm>
            <a:off x="9100384" y="173729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FF2296-B9A1-B2B1-7F43-866F39F1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4778885"/>
            <a:ext cx="297480" cy="2976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E2DAC5-71D3-E257-3CD3-B949E53BBB20}"/>
              </a:ext>
            </a:extLst>
          </p:cNvPr>
          <p:cNvSpPr txBox="1"/>
          <p:nvPr/>
        </p:nvSpPr>
        <p:spPr>
          <a:xfrm>
            <a:off x="9102746" y="469265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01ADE60-D92B-D9D4-3EBE-3C7664F8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3792537"/>
            <a:ext cx="297480" cy="2976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9A64A-2B35-0BBC-56D8-02009137AF7C}"/>
              </a:ext>
            </a:extLst>
          </p:cNvPr>
          <p:cNvSpPr txBox="1"/>
          <p:nvPr/>
        </p:nvSpPr>
        <p:spPr>
          <a:xfrm>
            <a:off x="9100384" y="37063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78773-BD81-1E7F-B3EA-3484BACFC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131" y="3299363"/>
            <a:ext cx="273844" cy="2976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4635BA-A9AF-2932-EBFE-70CD8D5F7EA4}"/>
              </a:ext>
            </a:extLst>
          </p:cNvPr>
          <p:cNvSpPr txBox="1"/>
          <p:nvPr/>
        </p:nvSpPr>
        <p:spPr>
          <a:xfrm>
            <a:off x="9107825" y="321312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1CC914-BC40-7586-9B78-15C7C1A7F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3125" y="4279389"/>
            <a:ext cx="273844" cy="2976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DE4FC7-7FFC-E19E-EE72-43C5E89D7439}"/>
              </a:ext>
            </a:extLst>
          </p:cNvPr>
          <p:cNvSpPr txBox="1"/>
          <p:nvPr/>
        </p:nvSpPr>
        <p:spPr>
          <a:xfrm>
            <a:off x="9112819" y="4193154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7A05E7C-C976-31FF-960B-10B27FB0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680" y="5259415"/>
            <a:ext cx="273844" cy="2976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89E9D5E-A8A4-6C85-4452-4FDEB773F1E0}"/>
              </a:ext>
            </a:extLst>
          </p:cNvPr>
          <p:cNvSpPr txBox="1"/>
          <p:nvPr/>
        </p:nvSpPr>
        <p:spPr>
          <a:xfrm>
            <a:off x="9108374" y="517318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394D5C-F77D-8C81-E719-BDA33AEF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187159" y="3509272"/>
            <a:ext cx="253797" cy="2539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CDF3A2-2C30-DB86-95EA-8A006CF14E92}"/>
              </a:ext>
            </a:extLst>
          </p:cNvPr>
          <p:cNvSpPr txBox="1"/>
          <p:nvPr/>
        </p:nvSpPr>
        <p:spPr>
          <a:xfrm>
            <a:off x="3118100" y="344104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8C2273F-7265-24A9-B4E9-54EF157B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549119" y="4043493"/>
            <a:ext cx="253797" cy="2539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BDA251-66C9-16EC-C60A-6A796532951F}"/>
              </a:ext>
            </a:extLst>
          </p:cNvPr>
          <p:cNvSpPr txBox="1"/>
          <p:nvPr/>
        </p:nvSpPr>
        <p:spPr>
          <a:xfrm>
            <a:off x="3480060" y="397527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0274F08-57F2-D67E-0CCC-86587FE3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674233" y="3780875"/>
            <a:ext cx="253797" cy="2539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B4EA00-9771-77A8-D14F-E6066C782672}"/>
              </a:ext>
            </a:extLst>
          </p:cNvPr>
          <p:cNvSpPr txBox="1"/>
          <p:nvPr/>
        </p:nvSpPr>
        <p:spPr>
          <a:xfrm>
            <a:off x="2605174" y="371265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E32A06F-07E2-D9EB-0338-0C6A89D7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080137" y="3528748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592EC1B-00E6-F982-F11B-CE7DDBF2D014}"/>
              </a:ext>
            </a:extLst>
          </p:cNvPr>
          <p:cNvSpPr txBox="1"/>
          <p:nvPr/>
        </p:nvSpPr>
        <p:spPr>
          <a:xfrm>
            <a:off x="1011078" y="346052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1B25C2A-AD0D-CEED-2145-253B3A98F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557491" y="3515036"/>
            <a:ext cx="244571" cy="26583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408D94-4579-C225-CFF8-16A80C992EDB}"/>
              </a:ext>
            </a:extLst>
          </p:cNvPr>
          <p:cNvSpPr txBox="1"/>
          <p:nvPr/>
        </p:nvSpPr>
        <p:spPr>
          <a:xfrm>
            <a:off x="3475994" y="344331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A439F2C-B756-01CE-3A61-46107AA9D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196385" y="4038677"/>
            <a:ext cx="244571" cy="2658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FD8DA16-189C-8E41-F208-23075520698E}"/>
              </a:ext>
            </a:extLst>
          </p:cNvPr>
          <p:cNvSpPr txBox="1"/>
          <p:nvPr/>
        </p:nvSpPr>
        <p:spPr>
          <a:xfrm>
            <a:off x="3114888" y="396696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434A375-3EB9-DA0F-1AC7-284633CA2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323181" y="3777654"/>
            <a:ext cx="244571" cy="2658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6E8CA2C-1E51-9593-AACD-564C7F164C8D}"/>
              </a:ext>
            </a:extLst>
          </p:cNvPr>
          <p:cNvSpPr txBox="1"/>
          <p:nvPr/>
        </p:nvSpPr>
        <p:spPr>
          <a:xfrm>
            <a:off x="2241684" y="370593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6E4C9A4-5C8C-4CD3-51C5-FFCBC13F6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971078" y="3768985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5C8B0B-2875-DD77-2198-D0648B888412}"/>
              </a:ext>
            </a:extLst>
          </p:cNvPr>
          <p:cNvSpPr txBox="1"/>
          <p:nvPr/>
        </p:nvSpPr>
        <p:spPr>
          <a:xfrm>
            <a:off x="1889581" y="369726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031E1F5-E117-FC7E-F839-387A0B107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7257" y="3511815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4229B7-D261-1B56-CAE2-30CAFEBF91BA}"/>
              </a:ext>
            </a:extLst>
          </p:cNvPr>
          <p:cNvSpPr txBox="1"/>
          <p:nvPr/>
        </p:nvSpPr>
        <p:spPr>
          <a:xfrm>
            <a:off x="1365760" y="344009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1562BBF-44A6-866E-658E-13D106757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3101" y="4031603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AFEB0EF-D246-3249-1DC8-ACE7C5B42E8C}"/>
              </a:ext>
            </a:extLst>
          </p:cNvPr>
          <p:cNvSpPr txBox="1"/>
          <p:nvPr/>
        </p:nvSpPr>
        <p:spPr>
          <a:xfrm>
            <a:off x="1361604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1828A39-BBFA-D1AE-A951-EF861980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091655" y="4031603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A928345-F719-DBE7-D1B5-07750F3D5013}"/>
              </a:ext>
            </a:extLst>
          </p:cNvPr>
          <p:cNvSpPr txBox="1"/>
          <p:nvPr/>
        </p:nvSpPr>
        <p:spPr>
          <a:xfrm>
            <a:off x="1010158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8FDF5CE-CA74-3528-AD4E-7986BBD4C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565386" y="5449070"/>
            <a:ext cx="165137" cy="21600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25A56EB-AAE0-44CA-9DBB-CB7618213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240612" y="5449070"/>
            <a:ext cx="165137" cy="2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1D84A1-94DD-CD24-1DD4-E35432A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" y="0"/>
            <a:ext cx="1212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93B1D-3A21-BD38-154B-EB335B7B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0B34A-9D16-191B-3C2A-657019D44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FBC94C-AB72-9A2B-C292-02F810B4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A6A186-EBBE-1C71-474E-CB2ED0505D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D3785F-00F9-2D88-2DD0-56822008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0EC89D-655B-5B34-C4A0-CB5688789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20A1A1-6549-97B2-9BE1-6CEBB3E0C1B2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BD550DB-7B77-FECB-DD32-1DB6B5349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60E998-B057-9C0E-D0A0-090200DD90CD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5900F8-8E6C-D899-A640-713D35867D0F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2BFCA8-FAF8-F2CB-D60B-592DAFE29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39618B-FE65-7DEC-590F-4E6F984B52EC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7FF4B-AD47-EE51-A010-AFBCF4BF689C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D3EEC99-F6CA-83E7-4AF7-BD62D7D73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072551-6BDB-5427-12E5-56B7F8DFD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47BC072-12D8-15DD-A981-6273777AC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C9FA197-4D81-01AF-F484-D562EB413FB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6CC4D9-88DC-0DCB-B8DF-85B31318EE1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72F9510-A972-B67E-94F2-7132825F8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39A893D-F204-BBF7-B123-908EA7508AC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D0F723-1CCA-EC2B-0C5D-847B464C47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25ADA7-33A4-4E9C-9B70-D1E432C14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B80900A-40D8-24D0-D227-4CECC428F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47EC1D7-6818-854D-38B2-F347757FF41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2C25FB-DB3F-8827-BE80-9C673FF05EE0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4271FD7-3291-8F30-C886-80343A4B5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5D6F1DF-3995-6FC4-B9FB-6A9E21E314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4AC754A-AE96-1F4D-57A2-15D6B5BF1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1E8F3E-D6F3-B37E-09A9-B5544479936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37E9BBD-2B41-9D69-14BC-E62F09BEF8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BC1027-9B44-57ED-C895-3205E1312611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D622A76-8DB6-BF93-01FF-A5F05DB06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6E1D845-35A5-8FA3-F87B-CB2FFD60450E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3827149-B5E3-6BE1-9899-808DA8BA09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77D96EA-CAE8-DA20-73BA-C2EEDCD46A6E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A66C57B-CBE1-2F9F-DC76-5131563812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2FF978A-427D-20E2-A63C-B30878B25560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35696B7-E406-E975-A0B7-B268865E8B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1447D50-FD7D-23FF-FC7D-17CE3A43C593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C72D0DD-0684-EC14-9BA0-F8F0EB608D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350E30D-450F-417D-7F5E-586FB7E8BB44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062B64D-A94E-0518-90C7-370680A537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63AF2CA-394F-4B49-59C9-546885BF04B2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6C6B1EE-F236-55E7-8015-000FB8E524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0FFD567-F446-77FF-89AD-8EE003580D66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8383205-7344-369C-BFD6-A6688FD0CB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31C99D2-E345-ED0B-070D-20CB4A352464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E79C9AE-69A9-1926-F138-9C5BE99B2D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1F4A158-E6F3-6281-8A03-7D7F5E4509CD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E5BFB70-ED66-2F69-F4BB-D89318AE7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CE74BE5-70B2-9593-DD78-7C1FD009A337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B30BEED2-AF43-CE4D-0CE7-7814B3BF05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0921CD1-13AC-766D-B814-6618DBFAF5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22A5D6F-F76A-FB7E-F302-722E9BF7A9D3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5E8F54-FBAC-4413-97A3-D923DF89B555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3447300B-16A2-5A7C-87E1-63C85711F9F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2BB30E7-3E46-01ED-48E0-F4A538BFF5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DA9E55CC-484B-A5C3-553C-21088DABF266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6FF4935-9EDF-6080-6787-389F6CAD7B91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33402C7-79E3-197D-4EA6-D25D4DAB11EC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A3A7C07-C80A-DC5A-5205-A7EA72FDD19F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4BAAC97-6C8D-C79B-CC3D-9DBFE829DEA1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60D632-D156-B7C9-0A6C-4973786335EF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0C4535-8880-6C69-F370-AD8F9B69B24C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D219EE1-A1B9-9035-9056-3191676B0D6F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06A1F08-441A-375F-4B20-B5921B815257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DF803B1-EC86-6CB2-D79D-392B1E2DC46D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BE13A18-0188-D0FA-CD99-D97A786A7345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3EDE77C-F2CD-C317-1B5D-19C5C65BF73E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8A720E9-AB5D-F695-825A-1EF1E5908583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D4C41D-D13F-57A0-80D6-FBE00826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E71C04-A7ED-04B9-F1D9-7696D214B570}"/>
              </a:ext>
            </a:extLst>
          </p:cNvPr>
          <p:cNvSpPr/>
          <p:nvPr/>
        </p:nvSpPr>
        <p:spPr>
          <a:xfrm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D2C9E8-AB74-DCBF-6C5C-8AA98F994804}"/>
              </a:ext>
            </a:extLst>
          </p:cNvPr>
          <p:cNvSpPr/>
          <p:nvPr/>
        </p:nvSpPr>
        <p:spPr>
          <a:xfrm rot="2676571"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6CCB46-B7EA-A6AE-8071-B95C12CC7A33}"/>
              </a:ext>
            </a:extLst>
          </p:cNvPr>
          <p:cNvSpPr txBox="1"/>
          <p:nvPr/>
        </p:nvSpPr>
        <p:spPr>
          <a:xfrm>
            <a:off x="2928940" y="1969129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F5AB849-97E2-E1B9-DE39-1485AA73021A}"/>
              </a:ext>
            </a:extLst>
          </p:cNvPr>
          <p:cNvSpPr/>
          <p:nvPr/>
        </p:nvSpPr>
        <p:spPr>
          <a:xfrm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22EB21-B5EA-DE22-1081-0093CD76E3D7}"/>
              </a:ext>
            </a:extLst>
          </p:cNvPr>
          <p:cNvSpPr/>
          <p:nvPr/>
        </p:nvSpPr>
        <p:spPr>
          <a:xfrm rot="2676571"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2A2E9-2D34-06FA-9D69-4022F673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70" y="838101"/>
            <a:ext cx="1324160" cy="141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B51F06-9314-21D2-0AE8-E828920A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29" y="847626"/>
            <a:ext cx="1362265" cy="1276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65DF-DF3A-D3CF-5869-F559A394F6D4}"/>
              </a:ext>
            </a:extLst>
          </p:cNvPr>
          <p:cNvSpPr txBox="1"/>
          <p:nvPr/>
        </p:nvSpPr>
        <p:spPr>
          <a:xfrm>
            <a:off x="1569246" y="1769074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C70B16-CBA7-85F7-C6E0-E115C83B0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131" y="548390"/>
            <a:ext cx="730973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508CC-F17A-F13E-1824-BBCCD2B0B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5F507-D8F9-2D61-170B-9027F57D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CFFECE-F73A-4BF7-B3EC-F849EE10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C4F0B-031F-5CFA-F5F6-8D5A35B7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0A09D7-CDED-6795-2168-497ABD54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F16C3B-D560-EC58-A9F4-12A92B0C4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03A11E-C748-3812-E1FD-A981FE039C9D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7710-DD52-4FFD-05F9-D4F116073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9CE69-2EC4-01BF-A3CE-3562045CE94E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D4BA4A-4478-49AD-994E-69C834A46A74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7B3ED5-783E-1D4E-D365-CBB729D08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3B5364-B265-AFAE-5F0E-7988ED0947A7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C6088-B338-F324-BF8F-9710A9FAAF82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4D11B7-A3BE-8088-BF68-6FE6F2113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AF94DEB-7A29-6A30-D731-C6C914D85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8C75FF-5A0E-DF12-FAED-F982D3A011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3E3373-75C2-9BD3-8CB8-C2CEE472981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156DEE-4BA6-854A-3D1A-6C4629505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10349A-2C2B-086D-CEEE-458FC03CB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300E16C-AA77-1D56-80D5-A9E3DC4E3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D8FB168-CE6C-89E1-B817-F750039ED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39A74A2-63C6-A87E-21C9-A18FD0602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649678-BEF3-BDAF-CE22-5F153CC2D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64856E4-46C8-57E4-9551-6B0625ABE3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4941A3-10AF-15CA-7976-34B8C01700F8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C5E86F3-293E-90D2-D4CB-7B9D1498F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CEEB45F-8CF2-F521-3F1F-4773A123D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A10F6E-E58D-6426-88A5-7452094AD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CB042D-5A45-3B4F-33AB-53B593EB42C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BF8F285-2A29-6484-47E8-E8014D4B8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913E7B-A908-C02F-EBF9-B2BC27D0EF0F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92BBF7-83B0-0AE3-DA31-E2FAD75CD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06EB4CB-3636-13F0-A027-72A1297B6ABA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F56BE4-DDCA-D1DF-8ABC-99D01831A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34B077-D661-FF26-C0CF-014AA610538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369F7A2-648E-BAA0-9F67-1722C0A24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510213D-8FCB-348E-7B6A-8F697C241F2E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6583312-858B-6147-05BD-6EF2D4958C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587C287-C0ED-DFDC-FBBB-F731D02EFB26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6210E34-13FB-933D-BCE8-D427D27C8A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83694B-A745-3182-8DC1-A0F7F5951185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882751D-84DD-E3B5-27FB-9F9B95709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C9D677-D186-3965-F9CF-2613CC10E199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1926C6E-7637-7C6A-5736-08A9F03083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31B4A44-5E7A-5F8F-AE1E-3B6170B0E3FF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587FC4-59E6-6ED1-5862-E8D25E148C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1859BF-310B-014C-EA13-B83411CD6F50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BAC37636-2256-3965-4B4D-57664F858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109DC16-96E4-EBDD-0D2F-8FB932DAFD65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5E16F49-C9E8-8B69-8683-C51D345737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F015D5D-2378-50C2-CD7A-B87AEB3540DE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68888B7-C321-3F66-AED6-0EDC65A7A7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B9496E9-FD12-C2B4-8636-A7328FE16D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9373235-62FA-BCD7-12DF-08CFE6CDCD5B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D4F786-BF2A-DD1C-CBB4-503C5ADAC523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13104C78-A0E1-4313-E583-460CB2783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EBD2044-556B-6E55-662B-8707FDF5D2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38250E62-E222-8F26-34CC-54A880BE2CEA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8A33D28C-3EC8-2207-1583-DF72C4E871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7996DC8F-E415-3C5B-0990-ECBC1129DB05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CF6C67D-2678-CBFA-E546-654238DFEE38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8A3F20-7E06-C039-5AFC-12B2C402DD93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0003385-F1A8-BBCD-0960-00D47AF97D3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137CC17-58F5-ED0A-3651-C7AC7E6E0764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8CCAE6D-6478-3718-58D7-4B2EE02D12F9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ADDA0C2-D488-BFE9-6091-6DED9EAE66BC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58A4B40-48C5-A2C0-25C3-5F25E9B8DD03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BDC67BB-5EF7-A899-205B-4CEEE40797FB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99755B1-AECA-4FE9-8E25-85DC0978F643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CDEFD11-9842-045B-C223-F393285817FA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5E4F93-E777-F3F6-C96A-06A17A5A3A67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39B28B-26DF-E6BB-89F0-4622B8AF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8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10402</TotalTime>
  <Words>1487</Words>
  <Application>Microsoft Office PowerPoint</Application>
  <PresentationFormat>와이드스크린</PresentationFormat>
  <Paragraphs>538</Paragraphs>
  <Slides>36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887</cp:revision>
  <dcterms:created xsi:type="dcterms:W3CDTF">2024-10-29T05:59:45Z</dcterms:created>
  <dcterms:modified xsi:type="dcterms:W3CDTF">2024-12-12T13:41:10Z</dcterms:modified>
</cp:coreProperties>
</file>